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FD708ED-FE24-40A0-970B-C7AA2D3C115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7194C4-9D83-4908-B3EA-7274FCA21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7CC90B-8FD4-4B11-8364-F27AE67CA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AB9028-5FE4-4A32-B9C5-E00CB0E5F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2CFB-56FF-4A54-B90F-CD0F1B05D21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FEBDFE-F691-4124-BF7F-821936EF4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B47657-8AB4-4425-B06E-6BD4189A4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1FF1-9129-4418-B659-B5274CDC13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01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469D-FAE3-4A9F-8BB7-827A681FE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9EEE1F-3FED-4737-A767-5CD5F713F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54B2ED-D31A-4AD5-A418-E10C688C9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2CFB-56FF-4A54-B90F-CD0F1B05D21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AE7388-14BF-450E-B23F-4E4695B0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63772E-E888-4AE8-A073-7D4067BBA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1FF1-9129-4418-B659-B5274CDC13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494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FC0DE1-2AEE-4090-A666-9BF637388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165988-3E75-41BB-A52A-9C34BF049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B5DB82-7B73-4677-874A-375612455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2CFB-56FF-4A54-B90F-CD0F1B05D21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63051C-88E6-452C-964B-F0600ED6F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1CB27D-D7E5-4786-9405-D81BB582F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1FF1-9129-4418-B659-B5274CDC13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10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32A6A-779D-465B-86EF-F73850C4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D1C0E1-70E2-41D3-98DC-E07C395B6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6E3969-E5E7-4310-B7A2-0BB2B81C7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2CFB-56FF-4A54-B90F-CD0F1B05D21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1DFE7C-00A2-44E4-A0A8-65AB15A01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9C879F-5779-4C3F-87C3-1D2C2B699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1FF1-9129-4418-B659-B5274CDC13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3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70121-5597-4A6A-AF34-3FF31CB3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D148F9-F62B-4440-92FB-3A6394F36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13A76A-515C-46D9-9415-ACB43ED57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2CFB-56FF-4A54-B90F-CD0F1B05D21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7839AF-CFCE-4491-B809-EFE7F6F66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7D8429-9907-4650-A9D0-AA0B2700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1FF1-9129-4418-B659-B5274CDC13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878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B6532-DBD2-42B4-AC1B-8E23ED50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0F96CC-E306-4D1F-85A1-A9CBCCC202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E66778-2AA7-451F-929D-31194BA71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44D1E7-0584-4A88-B876-CAD6B818B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2CFB-56FF-4A54-B90F-CD0F1B05D21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6A6E92-C0EA-4A0A-A14B-2B3F18433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EAA824-5607-4D1C-AC2B-237B9A6A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1FF1-9129-4418-B659-B5274CDC13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002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4217E-0CA2-4F2E-A140-3D5EA536A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4301D0-5875-4F5D-B5C2-1D6E9794B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E9C8E0-C73C-42DB-BCE1-A50F250EC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0E84BF-784C-450D-855E-4DBF089EE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E2C017-B091-4E73-86BB-D377B733D1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B57A33-7213-4DA4-B507-9F6EEE900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2CFB-56FF-4A54-B90F-CD0F1B05D21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21D3F3-FB9A-4D70-96B5-12DCFB302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7787D7-B647-4299-BBC8-25D7EC052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1FF1-9129-4418-B659-B5274CDC13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463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AC15E-5DCD-46F7-A8C2-BEC62B0FC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9086E5-A245-4D2E-A964-413210D6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2CFB-56FF-4A54-B90F-CD0F1B05D21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64F013-659C-4F1D-BDF0-E2EE638C2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E7CC44-5FC8-4344-86AC-AE580072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1FF1-9129-4418-B659-B5274CDC13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320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9C9661D-67B6-456D-9194-AD34A0467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2CFB-56FF-4A54-B90F-CD0F1B05D21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C089DC-6F26-4B5F-95B3-3951C2983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BC0374-0450-4D12-8510-DF264B25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1FF1-9129-4418-B659-B5274CDC13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159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EC7A26-94B0-45F0-B9D8-D309FF3F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31BEA9-4AD9-45C9-9017-97E75817A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85054E-BA3B-4AAA-8D60-47837629C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8D172C-3E2A-47E7-B8EC-1BAB5867E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2CFB-56FF-4A54-B90F-CD0F1B05D21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07BE14-CDD8-4DA9-BA08-4878D99B6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5F1EC2-C2C4-45F7-B5EB-FECBA5C00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1FF1-9129-4418-B659-B5274CDC13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97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9152E-EEED-47D8-A9A9-51BFD42B6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476A527-4EC6-4AFB-9B75-2D14261EFA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16E4C6-1844-41BA-9213-219FD8A19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D52101-17F2-4982-9781-CB6AD1EFE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2CFB-56FF-4A54-B90F-CD0F1B05D21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7AF0FB-B87A-47B0-886C-99124DA8B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7B6E99-276C-414E-B6B3-06789924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1FF1-9129-4418-B659-B5274CDC13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464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8C98EA-C4F0-44CB-9DDE-9B83845F2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695D5C-4245-49BD-979A-7B5A79978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F6ED9E-6451-4DF4-8666-A1A8AD0B3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02CFB-56FF-4A54-B90F-CD0F1B05D21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DD5E08-DE02-4C5C-A041-ECBD3BBDF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945FE7-A54C-485E-AF2C-BA56EBD65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51FF1-9129-4418-B659-B5274CDC13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04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h5site.cn/web/preview/index.jsp?url=/template/h6027/code/index.html&amp;templateId=6027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h5site.cn/web/preview/index.jsp?url=http://www.h5site.cn/site.htm?id=-5011017&amp;templateId=5011&amp;cid=1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19DD2C8-8D52-4967-881E-91FDB907D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http://c.wanfangdata.com.cn/NSTR.aspx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E67D5AD-028D-4033-B797-F0F8F2DD1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578266"/>
            <a:ext cx="6172200" cy="369194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95225BE-3B38-42DE-8090-C586355A7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多用于文章列表，同样可适用于产品展示。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一般在教育、公告、政府行业的网站类使用。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对比其他传统模块更有特色</a:t>
            </a:r>
          </a:p>
        </p:txBody>
      </p:sp>
    </p:spTree>
    <p:extLst>
      <p:ext uri="{BB962C8B-B14F-4D97-AF65-F5344CB8AC3E}">
        <p14:creationId xmlns:p14="http://schemas.microsoft.com/office/powerpoint/2010/main" val="1502967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8AB07-37B8-4BA5-8948-B364034C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http://www.jq22.com/yanshi12452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1FC198E-BBCF-463F-A416-D5C648222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390413"/>
            <a:ext cx="6172200" cy="2067648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78296F-F5A5-4F08-A508-D3CF3EC2C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产品效果对比使用比较多。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9605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8547F-234B-47BC-AA2A-14725B83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http://www.jq22.com/yanshi13830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345BF60-5A7A-40CE-97AB-277FE36DC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090546"/>
            <a:ext cx="6172200" cy="2667382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20B5D4-70CF-472B-801F-6526C3D59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新式网站可用。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效果不错，可用拓展其他内容在该模块上。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641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DCF9C-F8FD-4420-9998-C84E29CF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http://www.jq22.com/yanshi13107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2551FCA-7768-4FD3-80B7-253F64F36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8335" y="1709952"/>
            <a:ext cx="5161905" cy="3428571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9001F71-BDE5-4161-8E83-911A6AA21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特指类型，是该图的类型。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新式的导航菜单，可以让网站的效果更加明显，但是选用上需要更加麻烦。</a:t>
            </a:r>
          </a:p>
        </p:txBody>
      </p:sp>
    </p:spTree>
    <p:extLst>
      <p:ext uri="{BB962C8B-B14F-4D97-AF65-F5344CB8AC3E}">
        <p14:creationId xmlns:p14="http://schemas.microsoft.com/office/powerpoint/2010/main" val="205685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AA636-AADA-4277-9160-94CB91CC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http://www.jq22.com/yanshi12926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DF8D020-41C8-4ED4-BA0E-64E0C67DE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314848"/>
            <a:ext cx="6172200" cy="4218778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2D42DB-4F32-49DF-A277-A103E3642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特指类型，是该图的类型。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新式的导航菜单，可以让网站的效果更加明显，但是选用上需要更加麻烦。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6398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3527F0-7C07-4618-9BB3-60E0A182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http://www.htmleaf.com/Demo/20141218885.html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D43A669-8092-41ED-80F3-008D570C3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299975"/>
            <a:ext cx="6172200" cy="2248524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3DDC19-EAE0-4BBC-A942-AAC62638B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定制化导航</a:t>
            </a:r>
            <a:r>
              <a:rPr lang="zh-CN" altLang="en-US"/>
              <a:t>菜单。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462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6385"/>
            <a:ext cx="10515600" cy="904875"/>
          </a:xfrm>
        </p:spPr>
        <p:txBody>
          <a:bodyPr/>
          <a:lstStyle/>
          <a:p>
            <a:pPr algn="l"/>
            <a:r>
              <a:rPr lang="zh-CN" altLang="en-US"/>
              <a:t>http://www.jq22.com/yanshi5508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4295"/>
            <a:ext cx="10034270" cy="528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98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6150"/>
          </a:xfrm>
        </p:spPr>
        <p:txBody>
          <a:bodyPr>
            <a:normAutofit/>
          </a:bodyPr>
          <a:lstStyle/>
          <a:p>
            <a:pPr algn="l"/>
            <a:r>
              <a:rPr lang="zh-CN" altLang="en-US"/>
              <a:t>http://www.jq22.com/yanshi10220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1290" y="1311910"/>
            <a:ext cx="4079875" cy="513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59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http://www.internetke.com/jsEffects/2015030702/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55" y="2084070"/>
            <a:ext cx="10186035" cy="263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98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http://fs.to8to.com/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190" y="1825625"/>
            <a:ext cx="10420350" cy="435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51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http://www.lanrenzhijia.com/demos/46/4677/demo/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850" y="1851660"/>
            <a:ext cx="10273665" cy="465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3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B11FC-4A42-4B45-A146-E755CB61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http://new.wanfangdata.com.cn/index.html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FCC84F3-F9FA-453E-A1AC-E43D62E69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4050" y="1357571"/>
            <a:ext cx="3790476" cy="4133333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113369-04A9-45B4-974B-5BD73A9B5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用于各种商城、搜索量大的一般网站。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效果对比明显，对比静态更加能吸引人。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4453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http://www.giorgioarmanibeauty.cn/</a:t>
            </a:r>
            <a:br>
              <a:rPr lang="zh-CN" altLang="en-US"/>
            </a:br>
            <a:r>
              <a:rPr lang="en-US" altLang="zh-CN" sz="2800"/>
              <a:t>1</a:t>
            </a:r>
            <a:r>
              <a:rPr lang="zh-CN" altLang="en-US" sz="2800"/>
              <a:t>、鼠标悬停色系切换图片</a:t>
            </a:r>
            <a:br>
              <a:rPr lang="zh-CN" altLang="en-US" sz="2800"/>
            </a:br>
            <a:r>
              <a:rPr lang="en-US" altLang="zh-CN" sz="2800"/>
              <a:t>2</a:t>
            </a:r>
            <a:r>
              <a:rPr lang="zh-CN" altLang="en-US" sz="2800"/>
              <a:t>、左右箭头切换图片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3735"/>
            <a:ext cx="10515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8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>
            <a:extLst>
              <a:ext uri="{FF2B5EF4-FFF2-40B4-BE49-F238E27FC236}">
                <a16:creationId xmlns:a16="http://schemas.microsoft.com/office/drawing/2014/main" id="{ECF22262-8E91-46AE-9864-C52119926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914400"/>
            <a:ext cx="6934200" cy="914400"/>
          </a:xfrm>
        </p:spPr>
        <p:txBody>
          <a:bodyPr/>
          <a:lstStyle/>
          <a:p>
            <a:pPr eaLnBrk="1" hangingPunct="1"/>
            <a:r>
              <a:rPr lang="en-US" altLang="zh-CN" sz="1800">
                <a:ea typeface="宋体" panose="02010600030101010101" pitchFamily="2" charset="-122"/>
                <a:hlinkClick r:id="rId2"/>
              </a:rPr>
              <a:t>http://www.h5site.cn/web/preview/index.jsp?url=/template/h6027/code/index.html&amp;templateId=6027</a:t>
            </a:r>
            <a:br>
              <a:rPr lang="en-US" altLang="zh-CN" sz="1800">
                <a:ea typeface="宋体" panose="02010600030101010101" pitchFamily="2" charset="-122"/>
              </a:rPr>
            </a:br>
            <a:r>
              <a:rPr lang="zh-CN" altLang="en-US" sz="1800">
                <a:ea typeface="宋体" panose="02010600030101010101" pitchFamily="2" charset="-122"/>
              </a:rPr>
              <a:t>图一到图四，随鼠标移动切换</a:t>
            </a:r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3275B034-BE81-4987-A9A0-B5788CBF6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57401"/>
            <a:ext cx="746760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0506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id="{A3D9E8D8-4E47-4107-8414-4549D4F6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http://www.nabel.cc/</a:t>
            </a:r>
            <a:b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视频切换播放</a:t>
            </a:r>
            <a:b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9DE0E000-7499-4384-A533-223812803D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874839"/>
            <a:ext cx="8229600" cy="3976687"/>
          </a:xfrm>
          <a:noFill/>
        </p:spPr>
      </p:pic>
    </p:spTree>
    <p:extLst>
      <p:ext uri="{BB962C8B-B14F-4D97-AF65-F5344CB8AC3E}">
        <p14:creationId xmlns:p14="http://schemas.microsoft.com/office/powerpoint/2010/main" val="3121542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>
            <a:extLst>
              <a:ext uri="{FF2B5EF4-FFF2-40B4-BE49-F238E27FC236}">
                <a16:creationId xmlns:a16="http://schemas.microsoft.com/office/drawing/2014/main" id="{092BD4EC-C452-4E56-9DA8-101AE887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1600">
                <a:ea typeface="宋体" panose="02010600030101010101" pitchFamily="2" charset="-122"/>
              </a:rPr>
              <a:t>https://www.maybellinechina.com/</a:t>
            </a:r>
            <a:br>
              <a:rPr lang="en-US" altLang="zh-CN" sz="1600">
                <a:ea typeface="宋体" panose="02010600030101010101" pitchFamily="2" charset="-122"/>
              </a:rPr>
            </a:br>
            <a:br>
              <a:rPr lang="en-US" altLang="zh-CN" sz="1600">
                <a:ea typeface="宋体" panose="02010600030101010101" pitchFamily="2" charset="-122"/>
              </a:rPr>
            </a:br>
            <a:endParaRPr lang="zh-CN" altLang="en-US" sz="1600">
              <a:ea typeface="宋体" panose="02010600030101010101" pitchFamily="2" charset="-122"/>
            </a:endParaRPr>
          </a:p>
        </p:txBody>
      </p:sp>
      <p:pic>
        <p:nvPicPr>
          <p:cNvPr id="4099" name="Picture 2">
            <a:extLst>
              <a:ext uri="{FF2B5EF4-FFF2-40B4-BE49-F238E27FC236}">
                <a16:creationId xmlns:a16="http://schemas.microsoft.com/office/drawing/2014/main" id="{B0EB308A-A0E5-4214-A7D7-708C3F5A0A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2074864"/>
            <a:ext cx="8229600" cy="3576637"/>
          </a:xfrm>
          <a:noFill/>
        </p:spPr>
      </p:pic>
    </p:spTree>
    <p:extLst>
      <p:ext uri="{BB962C8B-B14F-4D97-AF65-F5344CB8AC3E}">
        <p14:creationId xmlns:p14="http://schemas.microsoft.com/office/powerpoint/2010/main" val="2948762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>
            <a:extLst>
              <a:ext uri="{FF2B5EF4-FFF2-40B4-BE49-F238E27FC236}">
                <a16:creationId xmlns:a16="http://schemas.microsoft.com/office/drawing/2014/main" id="{B32F1393-E2C3-47BE-A586-8E731268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1400">
                <a:ea typeface="宋体" panose="02010600030101010101" pitchFamily="2" charset="-122"/>
              </a:rPr>
              <a:t>https://www.maybellinechina.com/</a:t>
            </a:r>
            <a:br>
              <a:rPr lang="en-US" altLang="zh-CN" sz="1400">
                <a:ea typeface="宋体" panose="02010600030101010101" pitchFamily="2" charset="-122"/>
              </a:rPr>
            </a:br>
            <a:r>
              <a:rPr lang="zh-CN" altLang="en-US" sz="1400">
                <a:ea typeface="宋体" panose="02010600030101010101" pitchFamily="2" charset="-122"/>
              </a:rPr>
              <a:t>图片加链接</a:t>
            </a:r>
          </a:p>
        </p:txBody>
      </p:sp>
      <p:pic>
        <p:nvPicPr>
          <p:cNvPr id="5123" name="Picture 2">
            <a:extLst>
              <a:ext uri="{FF2B5EF4-FFF2-40B4-BE49-F238E27FC236}">
                <a16:creationId xmlns:a16="http://schemas.microsoft.com/office/drawing/2014/main" id="{B3D70C03-D9B1-47A8-AD8F-56BDE5D6CB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2424114"/>
            <a:ext cx="8229600" cy="2878137"/>
          </a:xfrm>
          <a:noFill/>
        </p:spPr>
      </p:pic>
    </p:spTree>
    <p:extLst>
      <p:ext uri="{BB962C8B-B14F-4D97-AF65-F5344CB8AC3E}">
        <p14:creationId xmlns:p14="http://schemas.microsoft.com/office/powerpoint/2010/main" val="1643445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90713024-6301-4CE3-834F-EC9811D23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1400">
                <a:ea typeface="宋体" panose="02010600030101010101" pitchFamily="2" charset="-122"/>
              </a:rPr>
              <a:t>http://www.carslan.com.cn/</a:t>
            </a:r>
            <a:br>
              <a:rPr lang="en-US" altLang="zh-CN" sz="1400">
                <a:ea typeface="宋体" panose="02010600030101010101" pitchFamily="2" charset="-122"/>
              </a:rPr>
            </a:br>
            <a:r>
              <a:rPr lang="zh-CN" altLang="en-US" sz="1400">
                <a:ea typeface="宋体" panose="02010600030101010101" pitchFamily="2" charset="-122"/>
              </a:rPr>
              <a:t>加动态切换效果</a:t>
            </a:r>
          </a:p>
        </p:txBody>
      </p:sp>
      <p:pic>
        <p:nvPicPr>
          <p:cNvPr id="6147" name="Picture 2">
            <a:extLst>
              <a:ext uri="{FF2B5EF4-FFF2-40B4-BE49-F238E27FC236}">
                <a16:creationId xmlns:a16="http://schemas.microsoft.com/office/drawing/2014/main" id="{D70BC40A-DFB4-4D27-BF66-9CB492EA17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2074864"/>
            <a:ext cx="8229600" cy="3576637"/>
          </a:xfrm>
          <a:noFill/>
        </p:spPr>
      </p:pic>
    </p:spTree>
    <p:extLst>
      <p:ext uri="{BB962C8B-B14F-4D97-AF65-F5344CB8AC3E}">
        <p14:creationId xmlns:p14="http://schemas.microsoft.com/office/powerpoint/2010/main" val="1540799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49E2F3B6-18B8-4F41-A701-17898147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1400">
                <a:ea typeface="宋体" panose="02010600030101010101" pitchFamily="2" charset="-122"/>
                <a:hlinkClick r:id="rId2"/>
              </a:rPr>
              <a:t>http://www.h5site.cn/web/preview/index.jsp?url=http://www.h5site.cn/site.htm?id=-5011017&amp;templateId=5011&amp;cid=17</a:t>
            </a:r>
            <a:br>
              <a:rPr lang="en-US" altLang="zh-CN" sz="1400">
                <a:ea typeface="宋体" panose="02010600030101010101" pitchFamily="2" charset="-122"/>
              </a:rPr>
            </a:br>
            <a:r>
              <a:rPr lang="en-US" altLang="zh-CN" sz="1400">
                <a:ea typeface="宋体" panose="02010600030101010101" pitchFamily="2" charset="-122"/>
              </a:rPr>
              <a:t>1</a:t>
            </a:r>
            <a:r>
              <a:rPr lang="zh-CN" altLang="en-US" sz="1400">
                <a:ea typeface="宋体" panose="02010600030101010101" pitchFamily="2" charset="-122"/>
              </a:rPr>
              <a:t>、图片加悬浮放大效果</a:t>
            </a:r>
            <a:br>
              <a:rPr lang="en-US" altLang="zh-CN" sz="1400">
                <a:ea typeface="宋体" panose="02010600030101010101" pitchFamily="2" charset="-122"/>
              </a:rPr>
            </a:br>
            <a:r>
              <a:rPr lang="en-US" altLang="zh-CN" sz="1400">
                <a:ea typeface="宋体" panose="02010600030101010101" pitchFamily="2" charset="-122"/>
              </a:rPr>
              <a:t>2</a:t>
            </a:r>
            <a:r>
              <a:rPr lang="zh-CN" altLang="en-US" sz="1400">
                <a:ea typeface="宋体" panose="02010600030101010101" pitchFamily="2" charset="-122"/>
              </a:rPr>
              <a:t>、点击进入已幻灯片的形式展示</a:t>
            </a:r>
            <a:br>
              <a:rPr lang="en-US" altLang="zh-CN" sz="1400">
                <a:ea typeface="宋体" panose="02010600030101010101" pitchFamily="2" charset="-122"/>
              </a:rPr>
            </a:br>
            <a:r>
              <a:rPr lang="en-US" altLang="zh-CN" sz="1400">
                <a:ea typeface="宋体" panose="02010600030101010101" pitchFamily="2" charset="-122"/>
              </a:rPr>
              <a:t>3</a:t>
            </a:r>
            <a:r>
              <a:rPr lang="zh-CN" altLang="en-US" sz="1400">
                <a:ea typeface="宋体" panose="02010600030101010101" pitchFamily="2" charset="-122"/>
              </a:rPr>
              <a:t>、进入点击空白可退出</a:t>
            </a:r>
          </a:p>
        </p:txBody>
      </p:sp>
      <p:pic>
        <p:nvPicPr>
          <p:cNvPr id="7171" name="Picture 4">
            <a:extLst>
              <a:ext uri="{FF2B5EF4-FFF2-40B4-BE49-F238E27FC236}">
                <a16:creationId xmlns:a16="http://schemas.microsoft.com/office/drawing/2014/main" id="{5B6AD215-57AD-4B27-87E1-2E704ECA46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2471739"/>
            <a:ext cx="8229600" cy="2782887"/>
          </a:xfrm>
          <a:noFill/>
        </p:spPr>
      </p:pic>
    </p:spTree>
    <p:extLst>
      <p:ext uri="{BB962C8B-B14F-4D97-AF65-F5344CB8AC3E}">
        <p14:creationId xmlns:p14="http://schemas.microsoft.com/office/powerpoint/2010/main" val="1153240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51B72-103A-4464-901F-AD749895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http://www.zm345.com/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62F3BF0-6D2F-4C3C-84DB-3B3BE71E1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778651"/>
            <a:ext cx="6172200" cy="3291173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996D00-04FD-4500-8FC9-814C4BE1F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多用于</a:t>
            </a:r>
            <a:r>
              <a:rPr lang="en-US" altLang="zh-CN" dirty="0"/>
              <a:t>IT</a:t>
            </a:r>
            <a:r>
              <a:rPr lang="zh-CN" altLang="en-US" dirty="0"/>
              <a:t>公司、服务类介绍公司网站。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使用度比较高</a:t>
            </a:r>
          </a:p>
        </p:txBody>
      </p:sp>
    </p:spTree>
    <p:extLst>
      <p:ext uri="{BB962C8B-B14F-4D97-AF65-F5344CB8AC3E}">
        <p14:creationId xmlns:p14="http://schemas.microsoft.com/office/powerpoint/2010/main" val="2853715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B826C-2E1F-44C2-92D6-58B9E9271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http://www.ev123.net/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24C0BA6-713D-47E2-B98C-7A7F92A5F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699757"/>
            <a:ext cx="6172200" cy="1448961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B50B1-B1B2-41D5-8786-AD3B2D5CD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多用于</a:t>
            </a:r>
            <a:r>
              <a:rPr lang="en-US" altLang="zh-CN" dirty="0"/>
              <a:t>IT</a:t>
            </a:r>
            <a:r>
              <a:rPr lang="zh-CN" altLang="en-US" dirty="0"/>
              <a:t>公司、服务类介绍公司网站。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使用度比较高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5476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66D8C-8F48-4D46-9455-DAF2B833F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http://www.qifeiye.com/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2ECA7D1-57F8-4BF8-B8E8-F3BE4563D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567704"/>
            <a:ext cx="6172200" cy="371306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5893D7-B128-47C5-B2F4-8C889647A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1.MP4 </a:t>
            </a:r>
            <a:r>
              <a:rPr lang="zh-CN" altLang="en-US" dirty="0"/>
              <a:t>背景播放</a:t>
            </a:r>
            <a:endParaRPr lang="en-US" altLang="zh-CN" dirty="0"/>
          </a:p>
          <a:p>
            <a:r>
              <a:rPr lang="en-US" altLang="zh-CN" dirty="0"/>
              <a:t>2.GIF</a:t>
            </a:r>
            <a:r>
              <a:rPr lang="zh-CN" altLang="en-US" dirty="0"/>
              <a:t>图背景同样需要考虑？</a:t>
            </a:r>
          </a:p>
        </p:txBody>
      </p:sp>
    </p:spTree>
    <p:extLst>
      <p:ext uri="{BB962C8B-B14F-4D97-AF65-F5344CB8AC3E}">
        <p14:creationId xmlns:p14="http://schemas.microsoft.com/office/powerpoint/2010/main" val="304080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7BCF9-BF79-400F-ACC5-3D9A044D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http://www.jq22.com/yanshi14866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6CC4FB4-3141-4783-B925-0C0683C46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939100"/>
            <a:ext cx="6172200" cy="970274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59221F-FB04-48B4-B907-2A86821F5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多用于商城类网站。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对比传统橱窗类展示比较新颖。</a:t>
            </a:r>
          </a:p>
        </p:txBody>
      </p:sp>
    </p:spTree>
    <p:extLst>
      <p:ext uri="{BB962C8B-B14F-4D97-AF65-F5344CB8AC3E}">
        <p14:creationId xmlns:p14="http://schemas.microsoft.com/office/powerpoint/2010/main" val="141589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5D3BA-FFB1-4271-9FD8-C74502DB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http://www.jq22.com/yanshi14450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7FAEE49-EF41-4347-A9F9-BE98936BF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135107"/>
            <a:ext cx="6172200" cy="2578260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E70537-52BC-44E5-AE8F-4ED39F237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新式网站可用。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效果不错，可用拓展其他内容在该模块上。</a:t>
            </a:r>
          </a:p>
        </p:txBody>
      </p:sp>
    </p:spTree>
    <p:extLst>
      <p:ext uri="{BB962C8B-B14F-4D97-AF65-F5344CB8AC3E}">
        <p14:creationId xmlns:p14="http://schemas.microsoft.com/office/powerpoint/2010/main" val="49404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3B792-2105-4C8D-986E-8F182026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http://www.jq22.com/yanshi16313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C7F8CC5-D569-4D30-9E17-C9450FA7E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362619"/>
            <a:ext cx="6172200" cy="2123236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8F1AD6-1744-407C-9E1B-D1A547180C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纪念碑式进程。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多用于传统企业的发展史。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展示效果好</a:t>
            </a:r>
          </a:p>
        </p:txBody>
      </p:sp>
    </p:spTree>
    <p:extLst>
      <p:ext uri="{BB962C8B-B14F-4D97-AF65-F5344CB8AC3E}">
        <p14:creationId xmlns:p14="http://schemas.microsoft.com/office/powerpoint/2010/main" val="3383962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5E8A6-1822-4D44-ABE8-A33D74F7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http://www.jq22.com/yanshi14289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71C9BC3-34D2-4683-9DC0-3AD7F5346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920484"/>
            <a:ext cx="6172200" cy="3007506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F9294FB-B329-4368-88E8-A01E01E65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纪念碑式进程。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多用于传统企业的发展史。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展示效果好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2583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607</Words>
  <Application>Microsoft Office PowerPoint</Application>
  <PresentationFormat>宽屏</PresentationFormat>
  <Paragraphs>55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</vt:lpstr>
      <vt:lpstr>等线 Light</vt:lpstr>
      <vt:lpstr>宋体</vt:lpstr>
      <vt:lpstr>微软雅黑</vt:lpstr>
      <vt:lpstr>Arial</vt:lpstr>
      <vt:lpstr>Office 主题​​</vt:lpstr>
      <vt:lpstr>http://c.wanfangdata.com.cn/NSTR.aspx</vt:lpstr>
      <vt:lpstr>http://new.wanfangdata.com.cn/index.html</vt:lpstr>
      <vt:lpstr>http://www.zm345.com/</vt:lpstr>
      <vt:lpstr>http://www.ev123.net/</vt:lpstr>
      <vt:lpstr>http://www.qifeiye.com/</vt:lpstr>
      <vt:lpstr>http://www.jq22.com/yanshi14866</vt:lpstr>
      <vt:lpstr>http://www.jq22.com/yanshi14450</vt:lpstr>
      <vt:lpstr>http://www.jq22.com/yanshi16313</vt:lpstr>
      <vt:lpstr>http://www.jq22.com/yanshi14289</vt:lpstr>
      <vt:lpstr>http://www.jq22.com/yanshi12452</vt:lpstr>
      <vt:lpstr>http://www.jq22.com/yanshi13830</vt:lpstr>
      <vt:lpstr>http://www.jq22.com/yanshi13107</vt:lpstr>
      <vt:lpstr>http://www.jq22.com/yanshi12926</vt:lpstr>
      <vt:lpstr>http://www.htmleaf.com/Demo/20141218885.html</vt:lpstr>
      <vt:lpstr>http://www.jq22.com/yanshi5508</vt:lpstr>
      <vt:lpstr>http://www.jq22.com/yanshi10220</vt:lpstr>
      <vt:lpstr>http://www.internetke.com/jsEffects/2015030702/</vt:lpstr>
      <vt:lpstr>http://fs.to8to.com/</vt:lpstr>
      <vt:lpstr>http://www.lanrenzhijia.com/demos/46/4677/demo/</vt:lpstr>
      <vt:lpstr>http://www.giorgioarmanibeauty.cn/ 1、鼠标悬停色系切换图片 2、左右箭头切换图片</vt:lpstr>
      <vt:lpstr>http://www.h5site.cn/web/preview/index.jsp?url=/template/h6027/code/index.html&amp;templateId=6027 图一到图四，随鼠标移动切换</vt:lpstr>
      <vt:lpstr>http://www.nabel.cc/ 视频切换播放  </vt:lpstr>
      <vt:lpstr>https://www.maybellinechina.com/  </vt:lpstr>
      <vt:lpstr>https://www.maybellinechina.com/ 图片加链接</vt:lpstr>
      <vt:lpstr>http://www.carslan.com.cn/ 加动态切换效果</vt:lpstr>
      <vt:lpstr>http://www.h5site.cn/web/preview/index.jsp?url=http://www.h5site.cn/site.htm?id=-5011017&amp;templateId=5011&amp;cid=17 1、图片加悬浮放大效果 2、点击进入已幻灯片的形式展示 3、进入点击空白可退出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http://c.wanfangdata.com.cn/NSTR.aspx</dc:title>
  <dc:creator>Bloo Wang</dc:creator>
  <cp:lastModifiedBy>Bloo Wang</cp:lastModifiedBy>
  <cp:revision>22</cp:revision>
  <dcterms:created xsi:type="dcterms:W3CDTF">2017-10-30T02:10:36Z</dcterms:created>
  <dcterms:modified xsi:type="dcterms:W3CDTF">2017-11-02T07:19:02Z</dcterms:modified>
</cp:coreProperties>
</file>